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6" r:id="rId2"/>
    <p:sldId id="257" r:id="rId3"/>
    <p:sldId id="269" r:id="rId4"/>
    <p:sldId id="258" r:id="rId5"/>
    <p:sldId id="259" r:id="rId6"/>
    <p:sldId id="260" r:id="rId7"/>
    <p:sldId id="270" r:id="rId8"/>
    <p:sldId id="261" r:id="rId9"/>
    <p:sldId id="271" r:id="rId10"/>
    <p:sldId id="272" r:id="rId11"/>
    <p:sldId id="267" r:id="rId12"/>
    <p:sldId id="273" r:id="rId13"/>
    <p:sldId id="274" r:id="rId14"/>
    <p:sldId id="275" r:id="rId15"/>
    <p:sldId id="268" r:id="rId16"/>
    <p:sldId id="276" r:id="rId17"/>
    <p:sldId id="277" r:id="rId18"/>
    <p:sldId id="262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7ADC1-9681-45BB-86CA-7DCE3CD1C2C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F17CF-3B7B-4F81-8DE2-671F3D082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17CF-3B7B-4F81-8DE2-671F3D08209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7CDBD4-9FAA-4A7B-BAE6-7580DB781109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A2074C-506E-46B2-BBF8-D5157A337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571736" cy="4277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00174"/>
            <a:ext cx="2604899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143248"/>
            <a:ext cx="2651905" cy="3214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928670"/>
            <a:ext cx="61722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ДЕФЕКТЫ В ОДЕЖДЕ</a:t>
            </a:r>
            <a:endParaRPr kumimoji="0" lang="ru-RU" sz="4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4414" y="0"/>
            <a:ext cx="6929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Республики Хакасия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 профессионального образования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Хакасский колледж  профессиональных технологий, экономики и сервиса</a:t>
            </a: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3636" y="628652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Мочаловская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А.П.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1844"/>
            <a:ext cx="8424480" cy="62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3"/>
            <a:ext cx="91440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4380"/>
            <a:ext cx="8714904" cy="624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3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026076" cy="466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386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УГЛОВЫЕ  ЗАЛОМЫ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81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45339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14290"/>
            <a:ext cx="35718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409700"/>
            <a:ext cx="7448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5404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БАЛАНСОВЫЕ НАРУШЕНИЯ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52400"/>
            <a:ext cx="87249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технологических дефектов: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перекос детали изделия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возникающий из-за неправильной раскладки лекал или перекоса нитей ткани;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несимметричность конструктивных линий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деталей, проявляется в виде отклонения в расположении деталей изделия, при котором парные конструктивные линии или детали отличаются расположением или формой;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несоответствие направления ворса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рисунка на деталях изделия;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искривление швов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проявляется в виде отклонения линий швов от установленного направления;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пропуск стежков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строчке характеризуется частичным отсутствием переплетения нитей, образующих строчку;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слабая строчка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характеризуется недостаточным натяжением нитей при стачивании, притачивании или обтачивании деталей;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стянутая строчка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характеризуется излишним натяжением нитей при ее образовании;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излишнее натяжение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(слабина) детали наличие сборок, складок в местах соединения деталей изделия, приводящих к образованию слабины, а также отгибанию его краев и углов при излишнем натяжении;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6" y="428604"/>
            <a:ext cx="853161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Группы дефектов в одежде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 lnSpcReduction="10000"/>
          </a:bodyPr>
          <a:lstStyle/>
          <a:p>
            <a:pPr marL="273050" indent="4445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разработке новых моделей одежды возможно возникновение различных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дефектов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появляющихся внешне в виде натяжений, морщин, перекосов,  ненужных складок, утраты равновесного состояния изделия в целом и отдельных его частей.   Для обеспечения необходимого удобства распознавания и устранения дефектов одежды  разработана их классификация, согласно которой выделены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три основные группы: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lvl="0" indent="97631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конструктивные дефекты;</a:t>
            </a:r>
          </a:p>
          <a:p>
            <a:pPr marL="273050" lvl="0" indent="97631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технологические дефекты;</a:t>
            </a:r>
          </a:p>
          <a:p>
            <a:pPr marL="273050" lvl="0" indent="97631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дефекты моделирования.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53" y="428604"/>
            <a:ext cx="852122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Конструктивные дефекты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Конструктивные дефекты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 возникают   из-за несоответствия  размеров и формы изделия размерам и форме фигуры человека.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Конструкционные дефекты возникают в результате ошибок конструирования. Сложность конструирования заключается как в незакономерной кривизне поверхности фигуры человека, так и в большой подвижности контуров ткани при выкраивании, что создает значительные трудности для достижения хорошей посадки одежды.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Технологические дефекты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Технологические дефекты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одежды возникают в процессе ее изготовления: при выкраивании деталей, в процессе пошива, при влажно-тепловой обработке. Они  возникают  в следующих случаях: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искажении  конфигурации конструктивных линий  вследствие  неправильного   раскроя деталей швейных изделий,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неправильном выборе методов и параметров технологической обработки,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несоблюдении параметров принудительной влажно – тепловой обработки, предусмотренной формообразованием в конструкции (например,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сутюживание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оттягивание и т.п.)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нарушении установленной ширины швов,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несовмещении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монтажных надсечек,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недостаточной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ровноте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прокладываемых строчек, искривлении швов и краев изделия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Дефекты моделирования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Дефекты моделирования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возникают в одежде в результате применения неправильных приемов конструктивного моделирования, приводящих к утрате достоинств базовой конструкции.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Дефекты моделирования возникают на самом первом этапе изготовления одежды, когда может быть допущен ряд ошибок, влияющих на эстетические показатели изделия и на срок его службы. Эти дефекты условно можно разделить на две группы: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1-я группа - дефекты, связанные с неправильным композиционным решением модели, нарушающим целостность композиции и снижающим художественную ценность модели;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2-я группа - дефекты, связанные с неправильным выбором материалов для конкретной модели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84" y="1428736"/>
            <a:ext cx="844582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конструктивных дефектов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виды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конструктивных дефектов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одежде, встречающихся в практике работы конструкторов, можно разделить на шесть групп: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1 -  горизонтальные складки,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образующиеся в результате недостаточной ширины детали в горизонтальном направлении или ее  излишней длины в вертикальном;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2 - вертикальные складки,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вызванные недостаточной длиной участка детали в вертикальном направлении или ее излишней шириной в горизонтальном направлении;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3 - наклонные складки,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образующиеся вследствие недостаточных размеров детали в диагональном направлении, что приводит к действию разнонаправленных сил давления на обуженные участки деталей или к их одностороннему укорочению;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4 - угловые заломы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соответствующем участке детали, вызванные недостаточной выпуклостью или вогнутостью сформованной детали;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  - балансовые нарушения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неправильного определения длины монтируемых деталей или перекосов при их монтаже, что приводит к нарушению равновесного положения деталей изделия и спиралеобразному перемещению (закручиванию)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6 - дефекты динамического несоответствия,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проявляющиеся только в процессе выполнения человеком определенных видов движений.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9872"/>
            <a:ext cx="8484596" cy="63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106</Words>
  <Application>Microsoft Office PowerPoint</Application>
  <PresentationFormat>Экран (4:3)</PresentationFormat>
  <Paragraphs>47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Группы дефектов в одежде</vt:lpstr>
      <vt:lpstr>Слайд 3</vt:lpstr>
      <vt:lpstr>Конструктивные дефекты</vt:lpstr>
      <vt:lpstr>Технологические дефекты</vt:lpstr>
      <vt:lpstr>Дефекты моделирования</vt:lpstr>
      <vt:lpstr>Слайд 7</vt:lpstr>
      <vt:lpstr>Виды конструктивных дефектов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Виды технологических дефектов: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ДЕФЕКТЫ В ОДЕЖДЕ</dc:title>
  <dc:creator>Admin</dc:creator>
  <cp:lastModifiedBy>Алина</cp:lastModifiedBy>
  <cp:revision>18</cp:revision>
  <dcterms:created xsi:type="dcterms:W3CDTF">2015-04-11T19:15:58Z</dcterms:created>
  <dcterms:modified xsi:type="dcterms:W3CDTF">2023-12-02T00:33:50Z</dcterms:modified>
</cp:coreProperties>
</file>